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บัญชี Microsoft" initials="บ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F7F7"/>
    <a:srgbClr val="CFD5EA"/>
    <a:srgbClr val="FF5050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9" autoAdjust="0"/>
    <p:restoredTop sz="94737" autoAdjust="0"/>
  </p:normalViewPr>
  <p:slideViewPr>
    <p:cSldViewPr snapToGrid="0">
      <p:cViewPr>
        <p:scale>
          <a:sx n="80" d="100"/>
          <a:sy n="80" d="100"/>
        </p:scale>
        <p:origin x="-907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792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r">
              <a:defRPr sz="1200"/>
            </a:lvl1pPr>
          </a:lstStyle>
          <a:p>
            <a:fld id="{D6F8DD40-966F-4598-AD2D-7CF821E3974D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5665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792" y="9435665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r">
              <a:defRPr sz="1200"/>
            </a:lvl1pPr>
          </a:lstStyle>
          <a:p>
            <a:fld id="{4A5E94AD-77CF-48F9-98FF-F22F8F6FD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81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2792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r">
              <a:defRPr sz="1200"/>
            </a:lvl1pPr>
          </a:lstStyle>
          <a:p>
            <a:fld id="{0CF83088-3F89-4AEC-A3EE-BD43C7BC9A8A}" type="datetimeFigureOut">
              <a:rPr lang="th-TH" smtClean="0"/>
              <a:t>15/02/67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0" tIns="45530" rIns="91060" bIns="4553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636" y="4780826"/>
            <a:ext cx="5443167" cy="3912349"/>
          </a:xfrm>
          <a:prstGeom prst="rect">
            <a:avLst/>
          </a:prstGeom>
        </p:spPr>
        <p:txBody>
          <a:bodyPr vert="horz" lIns="91060" tIns="45530" rIns="91060" bIns="4553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9437343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2792" y="9437343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r">
              <a:defRPr sz="1200"/>
            </a:lvl1pPr>
          </a:lstStyle>
          <a:p>
            <a:fld id="{96EEBE27-F6F4-402C-87C2-1EBE003BBC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99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1D7AD-5089-FE09-1CC0-2D0BEBDF8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F28973-D968-4D6E-C825-885563D4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CF59BC-3EF9-E6D9-D529-3685FD90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9BABF-2D73-A8C2-DE05-FDECAAC3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D9F753-F13C-94A4-0139-12C32E78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3C9894D-D577-6A92-BC08-2D22CBDC9C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1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E0ABD8-16DA-B703-3274-5FCEFEE4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79DB2C-4197-1528-C5E3-E34525968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32104B-A0EA-A5F0-E937-A6F1CC65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0905BC-F9AB-75D8-0BD9-DC900070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CBDFF8-F3C0-DAB0-D8B3-A4EF1824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8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220D3F-86FA-B8BA-D554-FE4559E8A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A624A4-D330-8814-E030-9AACC83D6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FDADFA-0CFB-9688-1CFF-13DA2423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0BD2FA-2BBC-0DA1-8054-ED72D0C0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DF703-AAFE-6D3D-5BEB-20B9E355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41D4D-D627-5F7B-928D-3331A3EC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F06ECA-A6F4-F98B-2823-D41E0C34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DC849C-FD7C-9400-672A-FD77B58F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00E19-6CA1-5B6D-A316-BCBF903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5C99F2-9CB4-6927-E4D1-3289F4A7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0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CC2C8-5772-8854-B415-F82A1A97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D51B68-92B9-5B2F-0E00-63E5EEFE4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138B73-A03C-E3FC-CCD4-F7FEDE24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457D0E-BE60-F9D4-8BF9-83A6F187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E9B4FE-806F-B538-85A1-66E11676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9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0E9C7A-CEA6-06C7-5051-05F6A6C8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8938BE-E0B4-CD23-75A9-5E1B6B81F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F0D9806-6CDD-AC8F-AE37-12A1E1F51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9B7A56-5D22-A256-D18E-55B44C3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CB5B4C-0E2A-0102-F56C-589075AE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B7967F-393A-8A72-F6AD-8D63C45B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446870-FBEC-5025-413E-0A744C43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B5C45C-6206-249C-3E3A-7C65769C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28D3EA-12F8-51F0-3134-85EC57DA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471702-0443-5ABB-D886-3BD0F15B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E1E782-7C14-5122-208F-7BBC10C8D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419C9-B26E-8127-450E-36D37097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2550993-E170-30CB-8778-56F9325A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320784-7387-D1B9-11C4-8846F0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0A79C-889E-13FA-62BC-B2980BF7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C03D8D9-D11A-3E7D-BB13-0BE69C6F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0CDA27-FEC2-50EC-59B8-1B6B3E3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9CD953-4393-4459-3D2D-CA112371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137703-2F2E-E61F-A30A-E88911AA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3F56BF-BE04-8968-E5C8-7A6DF6FD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EB85B4-B3C9-697B-C0AC-14632EF9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EC5CE9-BB55-33CD-BFC3-BD0143D502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4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369DA-AD3C-02F0-5087-B537E7E5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A43FC9-896F-9A59-E6F7-72F9DAA8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02C62B-9321-0AF8-B121-A0396290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18D41C-8689-ABB1-D103-037ABB04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2CB5AE-0375-546E-1A67-857BD377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135D65-99FE-032B-C2B7-7062E5B2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B718D-D4D9-1619-3516-2628F900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30CF93-D55E-012C-5204-F8F6B998D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94DDD8-E75C-AAA7-250D-2561A5CB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76B404-EA8D-8FB6-4254-FA4EE559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BC51CB-A873-23C0-C116-95FACB97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C38CAC-D72D-17E0-5500-3ACA1E2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498B60E-8057-0ACA-180F-22854A8F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E39C0-55C3-744B-814E-765C51CF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4AC2BB-1FC8-C04B-0B3D-7DA1C9120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B4C3-571C-4390-87DF-19AF3470558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2E953C-9633-FBAB-5227-FBC8BA68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6EFC33-595B-3B76-66A7-7C7EC5FA7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206AC5-437F-380E-6741-896BD5C229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15A7D27-107A-C19D-4E2F-EECAD461F599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4B5DF2AD-CF64-41D5-BD41-E24D2C65EA18}"/>
              </a:ext>
            </a:extLst>
          </p:cNvPr>
          <p:cNvSpPr txBox="1"/>
          <p:nvPr/>
        </p:nvSpPr>
        <p:spPr>
          <a:xfrm>
            <a:off x="307975" y="2176041"/>
            <a:ext cx="11498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มาตรฐานขั้นตอนการปฏิบัติในสายงานจราจร 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Standard operation procedure 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SOP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 ภายใต้ชีวิตวิถีใหม่ (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New normal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 ในสถานการณ์ การแพร่ระบาดของโรคติดเชื้อไวรัสโคโรนา 2019 (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COVID – 19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36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90DC1B56-EB20-4DC6-A3E8-F0ACEE3E6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10" y="433858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0AF331-8585-3B1C-8AD8-8937705E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97F1A8-3412-3B4F-B63B-15863A49899B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E8D7E858-7568-F5E4-1D1A-14665575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9514295-A6C9-CD3F-8027-567615A5001C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197F83-2978-8D9F-E559-E389F88F102B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="" xmlns:a16="http://schemas.microsoft.com/office/drawing/2014/main" id="{FE6FCD86-C8CB-F3D0-9CC6-DF75F850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4AB15A3C-6C2F-A11A-2B94-6812D61BF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A9926B77-82EF-0028-781F-FCB87A4F5A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2DF66F9B-AFB1-6AAE-5527-7C60E2122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7B8EFBA1-AC4F-3423-5338-F8410BCC38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8E635273-03A9-5DBE-2AFD-35EFBBC7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70" y="1740824"/>
            <a:ext cx="3587185" cy="507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19B426B6-26FA-F330-C4C9-18679FAE5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933" y="1721421"/>
            <a:ext cx="3948017" cy="5076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A2B3B32D-58E2-AEEA-1044-B0CE33D50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128" y="1721421"/>
            <a:ext cx="356607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35B6130-1259-13DA-EBEF-3BE90B00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6C493CB-CF04-A5C2-1B90-94BFAC0E89A3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683E38AB-2D25-0F46-5C3F-84AAB28C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27A0727-6DBA-041C-A45A-9C428021D2AC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104A1FF-400F-9A60-5736-96712FE4FD46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="" xmlns:a16="http://schemas.microsoft.com/office/drawing/2014/main" id="{71A9F3DB-7E38-91C6-B739-8B01FFA5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0E55F305-11D1-D58B-DF23-437A50907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F6A5E1C7-C923-1377-26E5-92507F8CE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06A253A3-D854-EEE5-6529-5A6894505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617E591A-1C0F-99CB-91EF-0031606D9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92E71D0B-C10F-27B4-441F-FD0986113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270" y="1719674"/>
            <a:ext cx="3690156" cy="5076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9C607FA2-445B-CE3C-60DC-2F815EE82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376" y="1710535"/>
            <a:ext cx="3975274" cy="507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3823AD60-7841-8EAE-F19D-3DF707783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0" y="1729199"/>
            <a:ext cx="358731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435DD1B-EFFC-34F3-DA7B-3AC2B528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02567C0-07E6-7F3F-2745-A33F60127E9A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459DD6B2-5E78-6137-4250-7DD1AEDD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5647344-A0CD-DDB9-377B-45035F8E8398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9F8537-3193-E5C7-9C05-559D8793DFBA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="" xmlns:a16="http://schemas.microsoft.com/office/drawing/2014/main" id="{CDE726F1-808E-C7D5-2853-1AF74AC2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985E64F1-137C-86D0-37E3-7F028AA12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8BA96302-4405-4690-D8B7-036EFAD4F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55440517-21A5-2D65-94D6-F975D6979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FED6143C-7B6E-4AC9-1591-AA417A1BB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14DA7133-8705-4779-731B-E2AFEED0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8" y="1718472"/>
            <a:ext cx="3660422" cy="5159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A916E7B3-B2E6-A244-7950-D47BF05AC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978" y="1718472"/>
            <a:ext cx="3962174" cy="51593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19CCE30F-3286-B267-391A-4F216F3C4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639" y="1710535"/>
            <a:ext cx="3654583" cy="51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5E31D3-8982-B5C8-0347-129A3F9A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24D08C5-4868-AE64-0587-C91B996E2B3B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C12DD5BF-C41D-FC08-B736-72D98A53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F461CF1-8CA9-AF99-3E9D-1AA6F1D6F6CE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35E15A-67B4-51B6-0913-9C91A0EC00CE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="" xmlns:a16="http://schemas.microsoft.com/office/drawing/2014/main" id="{7001BEA4-AF26-B971-FC05-E9A73F95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A577C99F-81D1-86FD-F70C-204A55C2E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6D0916AE-D1C1-00BE-957D-F5A89BF5EB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EF5A2F56-55C6-0BEB-5F72-715869085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60829DFD-3B5B-FC0E-29B0-6DBE946863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DDF7BDA3-7418-3546-5CBE-2EDEE2AD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47" y="1718472"/>
            <a:ext cx="3845859" cy="512864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446B1641-95E8-A2E3-E2AE-0C7CB65C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751" y="1710536"/>
            <a:ext cx="3845859" cy="515685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5ED14683-97CC-20BB-69AA-682E794B4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455" y="1711422"/>
            <a:ext cx="3545382" cy="51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A26F7BE-37B7-D44C-899F-27205D8E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7445452-7509-C2DB-6B3C-7CC490C75B80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05E7A017-C288-F96A-C588-5DFF5C41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B4C5BF1-92C2-C137-EF10-41F5DF54CBE7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FBC2E55-C372-DEDE-562A-693FF95660A7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="" xmlns:a16="http://schemas.microsoft.com/office/drawing/2014/main" id="{E4240DED-E3F5-8C7F-4F83-DD468495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C9402BF8-57B5-7F00-C04D-39BE1A773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F9665B19-B3CA-9477-1A8D-CD3EE4FB5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DE56167C-60B4-E036-4A58-0AA169518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1D58CBED-2309-26C2-E5D8-E043CE335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B0AC9D38-93A3-3087-28B4-1223EC7D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67" y="1718472"/>
            <a:ext cx="3693245" cy="514980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324E04E3-E389-2FDA-42D0-E5DF37B40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979" y="1730794"/>
            <a:ext cx="3879017" cy="514980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3AA46B07-4D6F-FC7F-7DF1-522A2BEAE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129" y="1705172"/>
            <a:ext cx="3832885" cy="52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B685B1E-AD4D-556B-3E66-0EAEED23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2F02E0-6E7A-4B78-24D1-EC2D46CA0C2C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24148EC-820E-AED2-3A68-B726F35E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8C2FD0-D75B-AA83-4D29-16DFE009F5F4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690120-DC28-8310-EB8F-1A69FCB75B36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="" xmlns:a16="http://schemas.microsoft.com/office/drawing/2014/main" id="{4DF62675-4B07-566D-F103-2B9E437D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5E52F8D2-A223-D3A4-4036-352353B5B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35D47554-B5F1-99B8-6D83-121440215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AB459FF2-C57D-FB42-745F-97B447E32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="" xmlns:a16="http://schemas.microsoft.com/office/drawing/2014/main" id="{F2F379DB-C6EE-DDC3-7302-CA2374F18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115A4131-73C5-B3D4-EA8F-2B6816CF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65" y="1710536"/>
            <a:ext cx="4151376" cy="51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5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237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thanagorn thana</dc:creator>
  <cp:lastModifiedBy>Jeabjeans</cp:lastModifiedBy>
  <cp:revision>337</cp:revision>
  <cp:lastPrinted>2024-02-15T07:29:21Z</cp:lastPrinted>
  <dcterms:created xsi:type="dcterms:W3CDTF">2023-11-20T08:57:52Z</dcterms:created>
  <dcterms:modified xsi:type="dcterms:W3CDTF">2024-02-15T16:34:27Z</dcterms:modified>
</cp:coreProperties>
</file>